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659" r:id="rId2"/>
    <p:sldId id="807" r:id="rId3"/>
    <p:sldId id="805" r:id="rId4"/>
    <p:sldId id="806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8E68C"/>
    <a:srgbClr val="F3D43B"/>
    <a:srgbClr val="333399"/>
    <a:srgbClr val="FFFF00"/>
    <a:srgbClr val="FF9933"/>
    <a:srgbClr val="CC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0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9" d="100"/>
        <a:sy n="59" d="100"/>
      </p:scale>
      <p:origin x="0" y="-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092F5-2FAC-4C8E-822F-40D93A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50" y="1755775"/>
            <a:ext cx="8643938" cy="188753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Around </a:t>
            </a:r>
            <a:r>
              <a:rPr lang="en-US" sz="4800" dirty="0">
                <a:solidFill>
                  <a:srgbClr val="C00000"/>
                </a:solidFill>
              </a:rPr>
              <a:t>the </a:t>
            </a:r>
            <a:r>
              <a:rPr lang="en-US" sz="6000" dirty="0">
                <a:solidFill>
                  <a:srgbClr val="C00000"/>
                </a:solidFill>
              </a:rPr>
              <a:t>TABLE, AROUND </a:t>
            </a:r>
            <a:r>
              <a:rPr lang="en-US" sz="4800" dirty="0">
                <a:solidFill>
                  <a:srgbClr val="C00000"/>
                </a:solidFill>
              </a:rPr>
              <a:t>the</a:t>
            </a:r>
            <a:r>
              <a:rPr lang="en-US" sz="6000" dirty="0">
                <a:solidFill>
                  <a:srgbClr val="C00000"/>
                </a:solidFill>
              </a:rPr>
              <a:t> ROOM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027428-5F2A-418F-8417-48BF7036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139" y="3806195"/>
            <a:ext cx="11633861" cy="2238345"/>
          </a:xfrm>
        </p:spPr>
        <p:txBody>
          <a:bodyPr>
            <a:normAutofit/>
          </a:bodyPr>
          <a:lstStyle/>
          <a:p>
            <a:r>
              <a:rPr lang="en-US" sz="2800" i="1" dirty="0"/>
              <a:t>					</a:t>
            </a:r>
            <a:endParaRPr lang="en-US" sz="28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EAEEA-48DB-4CE2-9CED-945461E4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19" y="4056620"/>
            <a:ext cx="3556561" cy="17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tles helping each other in times of need">
            <a:hlinkClick r:id="" action="ppaction://media"/>
            <a:extLst>
              <a:ext uri="{FF2B5EF4-FFF2-40B4-BE49-F238E27FC236}">
                <a16:creationId xmlns:a16="http://schemas.microsoft.com/office/drawing/2014/main" id="{B249A207-E791-40C8-B149-3A64D0966D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5810" y="181607"/>
            <a:ext cx="3680379" cy="64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itchfoot - Meant To Live (+lyrics)">
            <a:hlinkClick r:id="" action="ppaction://media"/>
            <a:extLst>
              <a:ext uri="{FF2B5EF4-FFF2-40B4-BE49-F238E27FC236}">
                <a16:creationId xmlns:a16="http://schemas.microsoft.com/office/drawing/2014/main" id="{B6180E36-ADF3-4B1C-BDD8-507753D9C8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5304" y="469637"/>
            <a:ext cx="7890725" cy="59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5C020-CD43-4369-A0B5-EAAC80AFED20}"/>
              </a:ext>
            </a:extLst>
          </p:cNvPr>
          <p:cNvSpPr txBox="1"/>
          <p:nvPr/>
        </p:nvSpPr>
        <p:spPr>
          <a:xfrm>
            <a:off x="488414" y="396608"/>
            <a:ext cx="11215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Fumbling his confidence And wondering why the world has passed him by</a:t>
            </a:r>
          </a:p>
          <a:p>
            <a:r>
              <a:rPr lang="en-US" sz="2400" dirty="0"/>
              <a:t>Hoping that he's bet for more than arguments And failed attempts to fly </a:t>
            </a:r>
            <a:r>
              <a:rPr lang="en-US" sz="2400" dirty="0" err="1"/>
              <a:t>Fly</a:t>
            </a:r>
            <a:endParaRPr lang="en-US" sz="2400" dirty="0"/>
          </a:p>
          <a:p>
            <a:r>
              <a:rPr lang="en-US" sz="2400" dirty="0"/>
              <a:t>We were meant to live for so much more Have we lost ourselves?</a:t>
            </a:r>
            <a:br>
              <a:rPr lang="en-US" sz="2400" dirty="0"/>
            </a:br>
            <a:r>
              <a:rPr lang="en-US" sz="2400" dirty="0"/>
              <a:t>Somewhere we live inside Somewhere we live inside</a:t>
            </a:r>
            <a:br>
              <a:rPr lang="en-US" sz="2400" dirty="0"/>
            </a:br>
            <a:r>
              <a:rPr lang="en-US" sz="2400" dirty="0"/>
              <a:t>We were meant to live for so much more Have we lost ourselves? Somewhere we live inside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Dreaming about providence And whether mice or men have second tries</a:t>
            </a:r>
            <a:br>
              <a:rPr lang="en-US" sz="2400" dirty="0"/>
            </a:br>
            <a:r>
              <a:rPr lang="en-US" sz="2400" dirty="0"/>
              <a:t>Maybe we've been living with our eyes half open Maybe we're bent and broken </a:t>
            </a:r>
            <a:r>
              <a:rPr lang="en-US" sz="2400" dirty="0" err="1"/>
              <a:t>Broken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		We want more than this world's got to offer</a:t>
            </a:r>
            <a:br>
              <a:rPr lang="en-US" sz="2400" dirty="0"/>
            </a:br>
            <a:r>
              <a:rPr lang="en-US" sz="2400" dirty="0"/>
              <a:t>		We want more than this world's got to offer</a:t>
            </a:r>
            <a:br>
              <a:rPr lang="en-US" sz="2400" dirty="0"/>
            </a:br>
            <a:r>
              <a:rPr lang="en-US" sz="2400" dirty="0"/>
              <a:t>		We want more than the wars of our fathers</a:t>
            </a:r>
            <a:br>
              <a:rPr lang="en-US" sz="2400" dirty="0"/>
            </a:br>
            <a:r>
              <a:rPr lang="en-US" sz="2400" dirty="0"/>
              <a:t>		And everything inside screams for second life  Yeah																		</a:t>
            </a:r>
            <a:r>
              <a:rPr lang="en-US" dirty="0"/>
              <a:t>Songwriters: Foreman Jonathan Mark, Foreman Timothy David</a:t>
            </a:r>
          </a:p>
        </p:txBody>
      </p:sp>
    </p:spTree>
    <p:extLst>
      <p:ext uri="{BB962C8B-B14F-4D97-AF65-F5344CB8AC3E}">
        <p14:creationId xmlns:p14="http://schemas.microsoft.com/office/powerpoint/2010/main" val="6743000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26056</TotalTime>
  <Words>182</Words>
  <Application>Microsoft Macintosh PowerPoint</Application>
  <PresentationFormat>Widescreen</PresentationFormat>
  <Paragraphs>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Around the TABLE, AROUND the ROOM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Baer</dc:creator>
  <cp:lastModifiedBy>Microsoft Office User</cp:lastModifiedBy>
  <cp:revision>998</cp:revision>
  <cp:lastPrinted>2022-08-04T20:52:25Z</cp:lastPrinted>
  <dcterms:created xsi:type="dcterms:W3CDTF">2021-03-12T13:35:11Z</dcterms:created>
  <dcterms:modified xsi:type="dcterms:W3CDTF">2024-05-29T18:41:30Z</dcterms:modified>
</cp:coreProperties>
</file>