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526" r:id="rId2"/>
    <p:sldId id="553" r:id="rId3"/>
    <p:sldId id="536" r:id="rId4"/>
    <p:sldId id="55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3D43B"/>
    <a:srgbClr val="CCCC00"/>
    <a:srgbClr val="3333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400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4" d="100"/>
        <a:sy n="54" d="100"/>
      </p:scale>
      <p:origin x="0" y="-17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82278-8E81-42EC-AC5B-874B8862C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4979" y="887569"/>
            <a:ext cx="8637073" cy="254143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C00000"/>
                </a:solidFill>
              </a:rPr>
              <a:t>Around </a:t>
            </a:r>
            <a:r>
              <a:rPr lang="en-US" sz="4800" dirty="0">
                <a:solidFill>
                  <a:srgbClr val="C00000"/>
                </a:solidFill>
              </a:rPr>
              <a:t>the </a:t>
            </a:r>
            <a:r>
              <a:rPr lang="en-US" sz="6000" dirty="0">
                <a:solidFill>
                  <a:srgbClr val="C00000"/>
                </a:solidFill>
              </a:rPr>
              <a:t>TABLE, AROUND </a:t>
            </a:r>
            <a:r>
              <a:rPr lang="en-US" sz="4800" dirty="0">
                <a:solidFill>
                  <a:srgbClr val="C00000"/>
                </a:solidFill>
              </a:rPr>
              <a:t>the</a:t>
            </a:r>
            <a:r>
              <a:rPr lang="en-US" sz="6000" dirty="0">
                <a:solidFill>
                  <a:srgbClr val="C00000"/>
                </a:solidFill>
              </a:rPr>
              <a:t> ROOM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83D62-25F5-4864-A08E-C0B752F055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6653" y="3064064"/>
            <a:ext cx="11410122" cy="2243431"/>
          </a:xfrm>
        </p:spPr>
        <p:txBody>
          <a:bodyPr>
            <a:normAutofit/>
          </a:bodyPr>
          <a:lstStyle/>
          <a:p>
            <a:pPr algn="ctr"/>
            <a:br>
              <a:rPr lang="en-US" sz="3600" dirty="0"/>
            </a:br>
            <a:endParaRPr lang="en-US" sz="2400" cap="non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D38BFB-774D-4826-9051-15EE825A2AD8}"/>
              </a:ext>
            </a:extLst>
          </p:cNvPr>
          <p:cNvSpPr txBox="1"/>
          <p:nvPr/>
        </p:nvSpPr>
        <p:spPr>
          <a:xfrm>
            <a:off x="235225" y="3719974"/>
            <a:ext cx="1079682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i="1" dirty="0">
                <a:solidFill>
                  <a:srgbClr val="C00000"/>
                </a:solidFill>
                <a:latin typeface="+mj-lt"/>
              </a:rPr>
              <a:t>DISCUSSION</a:t>
            </a:r>
          </a:p>
          <a:p>
            <a:endParaRPr lang="en-US" sz="2800" b="1" i="1" dirty="0">
              <a:latin typeface="+mj-lt"/>
              <a:cs typeface="Arial" panose="020B0604020202020204" pitchFamily="34" charset="0"/>
            </a:endParaRPr>
          </a:p>
          <a:p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81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75A3AD-7654-4ABF-992D-6893535A5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7641" y="272143"/>
            <a:ext cx="5050971" cy="631371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D77269-AFEF-4CE5-87FF-517AF5A8D193}"/>
              </a:ext>
            </a:extLst>
          </p:cNvPr>
          <p:cNvSpPr txBox="1"/>
          <p:nvPr/>
        </p:nvSpPr>
        <p:spPr>
          <a:xfrm>
            <a:off x="593766" y="522514"/>
            <a:ext cx="36694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 posted this to our Facebook page this morning, and got several comments (including private messages regarding this):</a:t>
            </a:r>
          </a:p>
        </p:txBody>
      </p:sp>
    </p:spTree>
    <p:extLst>
      <p:ext uri="{BB962C8B-B14F-4D97-AF65-F5344CB8AC3E}">
        <p14:creationId xmlns:p14="http://schemas.microsoft.com/office/powerpoint/2010/main" val="1529688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DF5FB-AD42-443F-B488-6BB220146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2364" y="1541050"/>
            <a:ext cx="8643154" cy="1887950"/>
          </a:xfrm>
        </p:spPr>
        <p:txBody>
          <a:bodyPr/>
          <a:lstStyle/>
          <a:p>
            <a:pPr algn="r"/>
            <a:r>
              <a:rPr lang="en-US" dirty="0"/>
              <a:t>Discussion starter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2E0A3-707B-42C4-AB24-5A92E290D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0026" y="3806195"/>
            <a:ext cx="10759044" cy="2143343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[Q]  </a:t>
            </a:r>
            <a:r>
              <a:rPr lang="en-US" sz="2400" b="1" i="1" dirty="0"/>
              <a:t>With or without names, whom do YOU consider to be a </a:t>
            </a:r>
            <a:r>
              <a:rPr lang="en-US" sz="2400" b="1" i="1" dirty="0">
                <a:solidFill>
                  <a:srgbClr val="C00000"/>
                </a:solidFill>
              </a:rPr>
              <a:t>flashlight</a:t>
            </a:r>
            <a:r>
              <a:rPr lang="en-US" sz="2400" b="1" i="1" dirty="0"/>
              <a:t> </a:t>
            </a:r>
          </a:p>
          <a:p>
            <a:r>
              <a:rPr lang="en-US" sz="2400" b="1" i="1" dirty="0"/>
              <a:t>               in your life?  What is it about them that brings light to your life? </a:t>
            </a:r>
          </a:p>
          <a:p>
            <a:r>
              <a:rPr lang="en-US" sz="2400" b="1" dirty="0"/>
              <a:t>[Q]  </a:t>
            </a:r>
            <a:r>
              <a:rPr lang="en-US" sz="2400" b="1" i="1" dirty="0"/>
              <a:t>What do you need from a </a:t>
            </a:r>
            <a:r>
              <a:rPr lang="en-US" sz="2400" b="1" i="1" dirty="0">
                <a:solidFill>
                  <a:srgbClr val="C00000"/>
                </a:solidFill>
              </a:rPr>
              <a:t>flashlight</a:t>
            </a:r>
            <a:r>
              <a:rPr lang="en-US" sz="2400" b="1" i="1" dirty="0"/>
              <a:t>? </a:t>
            </a:r>
          </a:p>
          <a:p>
            <a:r>
              <a:rPr lang="en-US" sz="2400" b="1" dirty="0"/>
              <a:t>[Q]  </a:t>
            </a:r>
            <a:r>
              <a:rPr lang="en-US" sz="2400" b="1" i="1" dirty="0"/>
              <a:t>What do YOU try to do to </a:t>
            </a:r>
            <a:r>
              <a:rPr lang="en-US" sz="2400" b="1" i="1" dirty="0">
                <a:solidFill>
                  <a:srgbClr val="C00000"/>
                </a:solidFill>
              </a:rPr>
              <a:t>BE</a:t>
            </a:r>
            <a:r>
              <a:rPr lang="en-US" sz="2400" b="1" i="1" dirty="0"/>
              <a:t> </a:t>
            </a:r>
            <a:r>
              <a:rPr lang="en-US" sz="2400" b="1" i="1" dirty="0">
                <a:solidFill>
                  <a:srgbClr val="C00000"/>
                </a:solidFill>
              </a:rPr>
              <a:t>a flashlight </a:t>
            </a:r>
            <a:r>
              <a:rPr lang="en-US" sz="2400" b="1" i="1" dirty="0"/>
              <a:t>in someone’s life? </a:t>
            </a:r>
          </a:p>
        </p:txBody>
      </p:sp>
    </p:spTree>
    <p:extLst>
      <p:ext uri="{BB962C8B-B14F-4D97-AF65-F5344CB8AC3E}">
        <p14:creationId xmlns:p14="http://schemas.microsoft.com/office/powerpoint/2010/main" val="1170150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DE2595-8003-4A87-AA6F-769BCCC43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031" y="138236"/>
            <a:ext cx="4198903" cy="651194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3549CCD-F0CE-48AF-933C-64B68A1D2F61}"/>
              </a:ext>
            </a:extLst>
          </p:cNvPr>
          <p:cNvSpPr txBox="1"/>
          <p:nvPr/>
        </p:nvSpPr>
        <p:spPr>
          <a:xfrm>
            <a:off x="4987169" y="902524"/>
            <a:ext cx="678182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Free support services include: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recovery coaching sessions </a:t>
            </a:r>
            <a:r>
              <a:rPr lang="en-US" sz="2800" dirty="0"/>
              <a:t>for those seeking or in recovery,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b="1" dirty="0"/>
              <a:t>referrals to local resources</a:t>
            </a:r>
            <a:r>
              <a:rPr lang="en-US" sz="2800" dirty="0"/>
              <a:t>, 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general </a:t>
            </a:r>
            <a:r>
              <a:rPr lang="en-US" sz="2800" b="1" dirty="0"/>
              <a:t>support for family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24/7 access by phone</a:t>
            </a:r>
          </a:p>
        </p:txBody>
      </p:sp>
    </p:spTree>
    <p:extLst>
      <p:ext uri="{BB962C8B-B14F-4D97-AF65-F5344CB8AC3E}">
        <p14:creationId xmlns:p14="http://schemas.microsoft.com/office/powerpoint/2010/main" val="222534551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13292</TotalTime>
  <Words>124</Words>
  <Application>Microsoft Macintosh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Around the TABLE, AROUND the ROOM</vt:lpstr>
      <vt:lpstr>PowerPoint Presentation</vt:lpstr>
      <vt:lpstr>Discussion starter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Baer</dc:creator>
  <cp:lastModifiedBy>Microsoft Office User</cp:lastModifiedBy>
  <cp:revision>526</cp:revision>
  <dcterms:created xsi:type="dcterms:W3CDTF">2021-03-12T13:35:11Z</dcterms:created>
  <dcterms:modified xsi:type="dcterms:W3CDTF">2024-05-29T20:13:51Z</dcterms:modified>
</cp:coreProperties>
</file>